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1" r:id="rId1"/>
  </p:sldMasterIdLst>
  <p:sldIdLst>
    <p:sldId id="256" r:id="rId2"/>
    <p:sldId id="271" r:id="rId3"/>
    <p:sldId id="264" r:id="rId4"/>
    <p:sldId id="263" r:id="rId5"/>
    <p:sldId id="276" r:id="rId6"/>
    <p:sldId id="272" r:id="rId7"/>
    <p:sldId id="266" r:id="rId8"/>
    <p:sldId id="270" r:id="rId9"/>
    <p:sldId id="277" r:id="rId10"/>
    <p:sldId id="269" r:id="rId11"/>
    <p:sldId id="267" r:id="rId12"/>
    <p:sldId id="265" r:id="rId13"/>
    <p:sldId id="278" r:id="rId14"/>
    <p:sldId id="262" r:id="rId15"/>
    <p:sldId id="274" r:id="rId16"/>
    <p:sldId id="268" r:id="rId17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00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858" autoAdjust="0"/>
    <p:restoredTop sz="92007" autoAdjust="0"/>
  </p:normalViewPr>
  <p:slideViewPr>
    <p:cSldViewPr>
      <p:cViewPr>
        <p:scale>
          <a:sx n="90" d="100"/>
          <a:sy n="90" d="100"/>
        </p:scale>
        <p:origin x="-808" y="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viewProps" Target="viewProps.xml"/><Relationship Id="rId21" Type="http://schemas.openxmlformats.org/officeDocument/2006/relationships/theme" Target="theme/theme1.xml"/><Relationship Id="rId22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printerSettings" Target="printerSettings/printerSettings1.bin"/><Relationship Id="rId1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1981200"/>
            <a:ext cx="7772400" cy="16002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96259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sp>
        <p:nvSpPr>
          <p:cNvPr id="96260" name="Rectangle 4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6261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6262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804B22-FD25-4741-A1B5-FC7D8633A86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B93DEB-6F72-4A5D-BB63-F4336F5F3B1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07642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07188" y="228600"/>
            <a:ext cx="2135187" cy="587057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1625" y="228600"/>
            <a:ext cx="6253163" cy="58705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C31BCF-E6DF-457F-81EA-72372ED8583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82986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2D78E8-6CB3-4B9F-8036-95FC18620B76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63007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502BAD-32B3-4E5C-9FF4-AD49E408209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01971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1625" y="1676400"/>
            <a:ext cx="4194175" cy="4422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6400"/>
            <a:ext cx="4194175" cy="4422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AC65C-C5D2-4AE2-A71F-8EEB4E12BE0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13372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1B2DB7-527A-4924-90D0-C0A7B851D08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28382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FCDF49-6348-4AD9-A8C5-7C35A833A86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8797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224D1D-F60D-494E-9B58-3FA0D41DDA8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50100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3C25CD-52CA-4E90-884D-ACDF48CEFC7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31093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fr-F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46D97A-B4F0-4FEE-B11D-8F24BF207B1C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26138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228600"/>
            <a:ext cx="8510588" cy="1325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95235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676400"/>
            <a:ext cx="8540750" cy="4422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9523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5225"/>
            <a:ext cx="22860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523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523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60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F195E7A7-EDEB-440E-AA2A-C64E85500EE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32" r:id="rId1"/>
    <p:sldLayoutId id="2147483733" r:id="rId2"/>
    <p:sldLayoutId id="2147483734" r:id="rId3"/>
    <p:sldLayoutId id="2147483735" r:id="rId4"/>
    <p:sldLayoutId id="2147483736" r:id="rId5"/>
    <p:sldLayoutId id="2147483737" r:id="rId6"/>
    <p:sldLayoutId id="2147483738" r:id="rId7"/>
    <p:sldLayoutId id="2147483739" r:id="rId8"/>
    <p:sldLayoutId id="2147483740" r:id="rId9"/>
    <p:sldLayoutId id="2147483741" r:id="rId10"/>
    <p:sldLayoutId id="2147483742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3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3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Rot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Français</a:t>
            </a:r>
            <a:r>
              <a:rPr lang="en-US" dirty="0" smtClean="0"/>
              <a:t> 3 – </a:t>
            </a:r>
            <a:r>
              <a:rPr lang="en-US" dirty="0" err="1" smtClean="0"/>
              <a:t>Unité</a:t>
            </a:r>
            <a:r>
              <a:rPr lang="en-US" dirty="0" smtClean="0"/>
              <a:t> 3</a:t>
            </a:r>
            <a:endParaRPr dirty="0" smtClean="0"/>
          </a:p>
        </p:txBody>
      </p:sp>
      <p:sp>
        <p:nvSpPr>
          <p:cNvPr id="6146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0" y="3886200"/>
            <a:ext cx="9144000" cy="2438400"/>
          </a:xfrm>
        </p:spPr>
        <p:txBody>
          <a:bodyPr/>
          <a:lstStyle/>
          <a:p>
            <a:r>
              <a:rPr lang="en-US" sz="3600" i="1" dirty="0" smtClean="0">
                <a:solidFill>
                  <a:schemeClr val="tx1"/>
                </a:solidFill>
              </a:rPr>
              <a:t>Bien-</a:t>
            </a:r>
            <a:r>
              <a:rPr lang="en-US" sz="3600" i="1" dirty="0" err="1" smtClean="0">
                <a:solidFill>
                  <a:schemeClr val="tx1"/>
                </a:solidFill>
              </a:rPr>
              <a:t>être</a:t>
            </a:r>
            <a:r>
              <a:rPr lang="en-US" sz="3600" i="1" dirty="0" smtClean="0">
                <a:solidFill>
                  <a:schemeClr val="tx1"/>
                </a:solidFill>
              </a:rPr>
              <a:t>: Comment </a:t>
            </a:r>
            <a:r>
              <a:rPr lang="en-US" sz="3600" i="1" dirty="0" err="1" smtClean="0">
                <a:solidFill>
                  <a:schemeClr val="tx1"/>
                </a:solidFill>
              </a:rPr>
              <a:t>combattre</a:t>
            </a:r>
            <a:r>
              <a:rPr lang="en-US" sz="3600" i="1" dirty="0" smtClean="0">
                <a:solidFill>
                  <a:schemeClr val="tx1"/>
                </a:solidFill>
              </a:rPr>
              <a:t> le stress?</a:t>
            </a:r>
          </a:p>
          <a:p>
            <a:r>
              <a:rPr lang="en-US" sz="3600" dirty="0" err="1" smtClean="0"/>
              <a:t>Leçon</a:t>
            </a:r>
            <a:r>
              <a:rPr lang="en-US" sz="3600" dirty="0" smtClean="0"/>
              <a:t> A – La routine </a:t>
            </a:r>
            <a:r>
              <a:rPr lang="en-US" sz="3600" dirty="0" err="1" smtClean="0"/>
              <a:t>quotidienne</a:t>
            </a:r>
            <a:endParaRPr lang="en-US" sz="3600" dirty="0" smtClean="0"/>
          </a:p>
          <a:p>
            <a:r>
              <a:rPr lang="en-US" sz="3600" i="1" dirty="0" smtClean="0"/>
              <a:t>Pour </a:t>
            </a:r>
            <a:r>
              <a:rPr lang="en-US" sz="3600" i="1" dirty="0" err="1" smtClean="0"/>
              <a:t>combattre</a:t>
            </a:r>
            <a:r>
              <a:rPr lang="en-US" sz="3600" i="1" dirty="0" smtClean="0"/>
              <a:t> le stress…</a:t>
            </a:r>
            <a:endParaRPr lang="en-US" sz="3600" i="1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Pour combattre le stress…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2250" y="1295400"/>
            <a:ext cx="8540750" cy="914400"/>
          </a:xfrm>
        </p:spPr>
        <p:txBody>
          <a:bodyPr/>
          <a:lstStyle/>
          <a:p>
            <a:pPr marL="0" indent="0" algn="ctr">
              <a:buNone/>
            </a:pPr>
            <a:r>
              <a:rPr lang="fr-FR" sz="3600" dirty="0" smtClean="0"/>
              <a:t>il ne faut pas </a:t>
            </a:r>
            <a:r>
              <a:rPr lang="fr-FR" sz="3600" b="1" u="sng" dirty="0" smtClean="0"/>
              <a:t>s’inquiéter du </a:t>
            </a:r>
            <a:r>
              <a:rPr lang="fr-FR" sz="3600" dirty="0" smtClean="0"/>
              <a:t>futur. Ça peut changer facilement!</a:t>
            </a:r>
            <a:endParaRPr lang="fr-FR" sz="3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1800" y="2514600"/>
            <a:ext cx="3276600" cy="407049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114800" y="1143000"/>
            <a:ext cx="167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to </a:t>
            </a:r>
            <a:r>
              <a:rPr lang="fr-FR" dirty="0" err="1" smtClean="0"/>
              <a:t>worry</a:t>
            </a:r>
            <a:r>
              <a:rPr lang="fr-FR" dirty="0" smtClean="0"/>
              <a:t> about</a:t>
            </a:r>
            <a:endParaRPr lang="fr-FR" dirty="0"/>
          </a:p>
        </p:txBody>
      </p:sp>
      <p:sp>
        <p:nvSpPr>
          <p:cNvPr id="6" name="Rectangle 5"/>
          <p:cNvSpPr>
            <a:spLocks noChangeAspect="1"/>
          </p:cNvSpPr>
          <p:nvPr/>
        </p:nvSpPr>
        <p:spPr>
          <a:xfrm>
            <a:off x="28222" y="33867"/>
            <a:ext cx="914400" cy="914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6000" dirty="0" smtClean="0"/>
              <a:t>1</a:t>
            </a:r>
            <a:endParaRPr lang="fr-FR" sz="6000" dirty="0"/>
          </a:p>
        </p:txBody>
      </p:sp>
    </p:spTree>
    <p:extLst>
      <p:ext uri="{BB962C8B-B14F-4D97-AF65-F5344CB8AC3E}">
        <p14:creationId xmlns:p14="http://schemas.microsoft.com/office/powerpoint/2010/main" val="8476108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Pour combattre le stress…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2250" y="1295400"/>
            <a:ext cx="8540750" cy="914400"/>
          </a:xfrm>
        </p:spPr>
        <p:txBody>
          <a:bodyPr/>
          <a:lstStyle/>
          <a:p>
            <a:pPr marL="0" indent="0" algn="ctr">
              <a:buNone/>
            </a:pPr>
            <a:r>
              <a:rPr lang="fr-FR" sz="3600" dirty="0" smtClean="0"/>
              <a:t>il ne faut pas </a:t>
            </a:r>
            <a:r>
              <a:rPr lang="fr-FR" sz="3600" b="1" u="sng" dirty="0" smtClean="0"/>
              <a:t>s’énerver</a:t>
            </a:r>
            <a:r>
              <a:rPr lang="fr-FR" sz="3600" dirty="0"/>
              <a:t> </a:t>
            </a:r>
            <a:r>
              <a:rPr lang="fr-FR" sz="3600" dirty="0" smtClean="0"/>
              <a:t>trop avec des problèmes insignifiants.</a:t>
            </a:r>
            <a:endParaRPr lang="fr-FR" sz="3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2514600"/>
            <a:ext cx="7277100" cy="483984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276600" y="1143000"/>
            <a:ext cx="3124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to </a:t>
            </a:r>
            <a:r>
              <a:rPr lang="fr-FR" dirty="0" err="1" smtClean="0"/>
              <a:t>become</a:t>
            </a:r>
            <a:r>
              <a:rPr lang="fr-FR" dirty="0" smtClean="0"/>
              <a:t> </a:t>
            </a:r>
            <a:r>
              <a:rPr lang="fr-FR" dirty="0" err="1" smtClean="0"/>
              <a:t>annoyed</a:t>
            </a:r>
            <a:endParaRPr lang="fr-FR" dirty="0"/>
          </a:p>
        </p:txBody>
      </p:sp>
      <p:sp>
        <p:nvSpPr>
          <p:cNvPr id="6" name="Rectangle 5"/>
          <p:cNvSpPr>
            <a:spLocks noChangeAspect="1"/>
          </p:cNvSpPr>
          <p:nvPr/>
        </p:nvSpPr>
        <p:spPr>
          <a:xfrm>
            <a:off x="28222" y="33867"/>
            <a:ext cx="914400" cy="914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6000" dirty="0" smtClean="0"/>
              <a:t>2</a:t>
            </a:r>
            <a:endParaRPr lang="fr-FR" sz="6000" dirty="0"/>
          </a:p>
        </p:txBody>
      </p:sp>
    </p:spTree>
    <p:extLst>
      <p:ext uri="{BB962C8B-B14F-4D97-AF65-F5344CB8AC3E}">
        <p14:creationId xmlns:p14="http://schemas.microsoft.com/office/powerpoint/2010/main" val="20393774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Pour combattre le stress…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2250" y="1295400"/>
            <a:ext cx="8540750" cy="914400"/>
          </a:xfrm>
        </p:spPr>
        <p:txBody>
          <a:bodyPr/>
          <a:lstStyle/>
          <a:p>
            <a:pPr marL="0" indent="0" algn="ctr">
              <a:buNone/>
            </a:pPr>
            <a:r>
              <a:rPr lang="fr-FR" sz="3600" dirty="0"/>
              <a:t>i</a:t>
            </a:r>
            <a:r>
              <a:rPr lang="fr-FR" sz="3600" dirty="0" smtClean="0"/>
              <a:t>l faut </a:t>
            </a:r>
            <a:r>
              <a:rPr lang="fr-FR" sz="3600" b="1" u="sng" dirty="0" smtClean="0"/>
              <a:t>se détendre</a:t>
            </a:r>
            <a:r>
              <a:rPr lang="fr-FR" sz="3600" dirty="0"/>
              <a:t> </a:t>
            </a:r>
            <a:r>
              <a:rPr lang="fr-FR" sz="3600" dirty="0" smtClean="0"/>
              <a:t>un peu chaque jour en faisant une activité relaxante.</a:t>
            </a:r>
            <a:endParaRPr lang="fr-FR" sz="3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2438399"/>
            <a:ext cx="8839200" cy="394476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667000" y="1126446"/>
            <a:ext cx="167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to relax</a:t>
            </a:r>
            <a:endParaRPr lang="fr-FR" dirty="0"/>
          </a:p>
        </p:txBody>
      </p:sp>
      <p:sp>
        <p:nvSpPr>
          <p:cNvPr id="6" name="Rectangle 5"/>
          <p:cNvSpPr>
            <a:spLocks noChangeAspect="1"/>
          </p:cNvSpPr>
          <p:nvPr/>
        </p:nvSpPr>
        <p:spPr>
          <a:xfrm>
            <a:off x="28222" y="33867"/>
            <a:ext cx="914400" cy="914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6000" dirty="0" smtClean="0"/>
              <a:t>3</a:t>
            </a:r>
            <a:endParaRPr lang="fr-FR" sz="6000" dirty="0"/>
          </a:p>
        </p:txBody>
      </p:sp>
    </p:spTree>
    <p:extLst>
      <p:ext uri="{BB962C8B-B14F-4D97-AF65-F5344CB8AC3E}">
        <p14:creationId xmlns:p14="http://schemas.microsoft.com/office/powerpoint/2010/main" val="27246826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CHANGEZ DE RÔLE!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434290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Pour combattre le stress…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2250" y="1295400"/>
            <a:ext cx="8540750" cy="914400"/>
          </a:xfrm>
        </p:spPr>
        <p:txBody>
          <a:bodyPr/>
          <a:lstStyle/>
          <a:p>
            <a:pPr marL="0" indent="0" algn="ctr">
              <a:buNone/>
            </a:pPr>
            <a:r>
              <a:rPr lang="fr-FR" sz="3600" dirty="0"/>
              <a:t>i</a:t>
            </a:r>
            <a:r>
              <a:rPr lang="fr-FR" sz="3600" dirty="0" smtClean="0"/>
              <a:t>l faut </a:t>
            </a:r>
            <a:r>
              <a:rPr lang="fr-FR" sz="3600" b="1" u="sng" dirty="0" smtClean="0"/>
              <a:t>s’amuser</a:t>
            </a:r>
            <a:r>
              <a:rPr lang="fr-FR" sz="3600" dirty="0" smtClean="0"/>
              <a:t> autant que possible.</a:t>
            </a:r>
            <a:endParaRPr lang="fr-FR" sz="3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800" y="2133599"/>
            <a:ext cx="6477000" cy="431014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314222" y="1780822"/>
            <a:ext cx="167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to have fun</a:t>
            </a:r>
            <a:endParaRPr lang="fr-FR" dirty="0"/>
          </a:p>
        </p:txBody>
      </p:sp>
      <p:sp>
        <p:nvSpPr>
          <p:cNvPr id="6" name="Rectangle 5"/>
          <p:cNvSpPr>
            <a:spLocks noChangeAspect="1"/>
          </p:cNvSpPr>
          <p:nvPr/>
        </p:nvSpPr>
        <p:spPr>
          <a:xfrm>
            <a:off x="28222" y="33867"/>
            <a:ext cx="914400" cy="914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6000" dirty="0" smtClean="0"/>
              <a:t>1</a:t>
            </a:r>
            <a:endParaRPr lang="fr-FR" sz="6000" dirty="0"/>
          </a:p>
        </p:txBody>
      </p:sp>
    </p:spTree>
    <p:extLst>
      <p:ext uri="{BB962C8B-B14F-4D97-AF65-F5344CB8AC3E}">
        <p14:creationId xmlns:p14="http://schemas.microsoft.com/office/powerpoint/2010/main" val="989914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Pour combattre le stress…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2250" y="1295400"/>
            <a:ext cx="8540750" cy="914400"/>
          </a:xfrm>
        </p:spPr>
        <p:txBody>
          <a:bodyPr/>
          <a:lstStyle/>
          <a:p>
            <a:pPr marL="0" indent="0" algn="ctr">
              <a:buNone/>
            </a:pPr>
            <a:r>
              <a:rPr lang="fr-FR" sz="3600" dirty="0" smtClean="0"/>
              <a:t>il faut </a:t>
            </a:r>
            <a:r>
              <a:rPr lang="fr-FR" sz="3600" b="1" u="sng" dirty="0" smtClean="0"/>
              <a:t>se reposer</a:t>
            </a:r>
            <a:r>
              <a:rPr lang="fr-FR" sz="3600" dirty="0"/>
              <a:t> </a:t>
            </a:r>
            <a:r>
              <a:rPr lang="fr-FR" sz="3600" dirty="0" smtClean="0"/>
              <a:t>le weekend et dormir assez d’heures.</a:t>
            </a:r>
            <a:endParaRPr lang="fr-FR" sz="3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2438399"/>
            <a:ext cx="8229600" cy="410061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209800" y="1216757"/>
            <a:ext cx="167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to </a:t>
            </a:r>
            <a:r>
              <a:rPr lang="fr-FR" dirty="0" err="1" smtClean="0"/>
              <a:t>rest</a:t>
            </a:r>
            <a:endParaRPr lang="fr-FR" dirty="0"/>
          </a:p>
        </p:txBody>
      </p:sp>
      <p:sp>
        <p:nvSpPr>
          <p:cNvPr id="6" name="Rectangle 5"/>
          <p:cNvSpPr>
            <a:spLocks noChangeAspect="1"/>
          </p:cNvSpPr>
          <p:nvPr/>
        </p:nvSpPr>
        <p:spPr>
          <a:xfrm>
            <a:off x="28222" y="33867"/>
            <a:ext cx="914400" cy="914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6000" dirty="0" smtClean="0"/>
              <a:t>2</a:t>
            </a:r>
            <a:endParaRPr lang="fr-FR" sz="6000" dirty="0"/>
          </a:p>
        </p:txBody>
      </p:sp>
    </p:spTree>
    <p:extLst>
      <p:ext uri="{BB962C8B-B14F-4D97-AF65-F5344CB8AC3E}">
        <p14:creationId xmlns:p14="http://schemas.microsoft.com/office/powerpoint/2010/main" val="39265779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Pour combattre le stress…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2250" y="1295400"/>
            <a:ext cx="8540750" cy="914400"/>
          </a:xfrm>
        </p:spPr>
        <p:txBody>
          <a:bodyPr/>
          <a:lstStyle/>
          <a:p>
            <a:pPr marL="0" indent="0" algn="ctr">
              <a:buNone/>
            </a:pPr>
            <a:r>
              <a:rPr lang="fr-FR" sz="3600" dirty="0" smtClean="0"/>
              <a:t>il faut bien </a:t>
            </a:r>
            <a:r>
              <a:rPr lang="fr-FR" sz="3600" b="1" u="sng" dirty="0" smtClean="0"/>
              <a:t>s’entendre avec</a:t>
            </a:r>
            <a:r>
              <a:rPr lang="fr-FR" sz="3600" dirty="0" smtClean="0"/>
              <a:t> ses parents pour avoir leur soutien.</a:t>
            </a:r>
            <a:endParaRPr lang="fr-FR" sz="36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514600"/>
            <a:ext cx="9144000" cy="475013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429000" y="1143000"/>
            <a:ext cx="3429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to </a:t>
            </a:r>
            <a:r>
              <a:rPr lang="fr-FR" dirty="0" err="1" smtClean="0"/>
              <a:t>get</a:t>
            </a:r>
            <a:r>
              <a:rPr lang="fr-FR" dirty="0" smtClean="0"/>
              <a:t> </a:t>
            </a:r>
            <a:r>
              <a:rPr lang="fr-FR" dirty="0" err="1" smtClean="0"/>
              <a:t>along</a:t>
            </a:r>
            <a:r>
              <a:rPr lang="fr-FR" dirty="0" smtClean="0"/>
              <a:t> </a:t>
            </a:r>
            <a:r>
              <a:rPr lang="fr-FR" dirty="0" err="1" smtClean="0"/>
              <a:t>with</a:t>
            </a:r>
            <a:endParaRPr lang="fr-FR" dirty="0"/>
          </a:p>
        </p:txBody>
      </p:sp>
      <p:sp>
        <p:nvSpPr>
          <p:cNvPr id="7" name="Rectangle 6"/>
          <p:cNvSpPr>
            <a:spLocks noChangeAspect="1"/>
          </p:cNvSpPr>
          <p:nvPr/>
        </p:nvSpPr>
        <p:spPr>
          <a:xfrm>
            <a:off x="28222" y="33867"/>
            <a:ext cx="914400" cy="914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6000" dirty="0" smtClean="0"/>
              <a:t>3</a:t>
            </a:r>
            <a:endParaRPr lang="fr-FR" sz="6000" dirty="0"/>
          </a:p>
        </p:txBody>
      </p:sp>
    </p:spTree>
    <p:extLst>
      <p:ext uri="{BB962C8B-B14F-4D97-AF65-F5344CB8AC3E}">
        <p14:creationId xmlns:p14="http://schemas.microsoft.com/office/powerpoint/2010/main" val="28026175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Pour combattre le stress…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2250" y="1295400"/>
            <a:ext cx="8540750" cy="914400"/>
          </a:xfrm>
        </p:spPr>
        <p:txBody>
          <a:bodyPr/>
          <a:lstStyle/>
          <a:p>
            <a:pPr marL="0" indent="0" algn="ctr">
              <a:buNone/>
            </a:pPr>
            <a:r>
              <a:rPr lang="fr-FR" sz="3600" dirty="0" smtClean="0"/>
              <a:t>il ne faut pas </a:t>
            </a:r>
            <a:r>
              <a:rPr lang="fr-FR" sz="3600" b="1" u="sng" dirty="0" smtClean="0"/>
              <a:t>se mettre en colère!</a:t>
            </a:r>
            <a:r>
              <a:rPr lang="fr-FR" sz="3600" dirty="0"/>
              <a:t> </a:t>
            </a:r>
            <a:r>
              <a:rPr lang="fr-FR" sz="3600" dirty="0" smtClean="0"/>
              <a:t>Ça peut avoir un effet négatif sur la santé.</a:t>
            </a:r>
            <a:endParaRPr lang="fr-FR" sz="3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" y="2548467"/>
            <a:ext cx="2865108" cy="42926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38400" y="3048000"/>
            <a:ext cx="3818092" cy="28956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69000" y="3429000"/>
            <a:ext cx="3175000" cy="31877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419600" y="1154668"/>
            <a:ext cx="205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to </a:t>
            </a:r>
            <a:r>
              <a:rPr lang="fr-FR" dirty="0" err="1" smtClean="0"/>
              <a:t>become</a:t>
            </a:r>
            <a:r>
              <a:rPr lang="fr-FR" dirty="0" smtClean="0"/>
              <a:t> </a:t>
            </a:r>
            <a:r>
              <a:rPr lang="fr-FR" dirty="0" err="1" smtClean="0"/>
              <a:t>angry</a:t>
            </a:r>
            <a:endParaRPr lang="fr-FR" dirty="0"/>
          </a:p>
        </p:txBody>
      </p:sp>
      <p:sp>
        <p:nvSpPr>
          <p:cNvPr id="8" name="Rectangle 7"/>
          <p:cNvSpPr>
            <a:spLocks noChangeAspect="1"/>
          </p:cNvSpPr>
          <p:nvPr/>
        </p:nvSpPr>
        <p:spPr>
          <a:xfrm>
            <a:off x="28222" y="33867"/>
            <a:ext cx="914400" cy="914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6000" dirty="0" smtClean="0"/>
              <a:t>1</a:t>
            </a:r>
            <a:endParaRPr lang="fr-FR" sz="6000" dirty="0"/>
          </a:p>
        </p:txBody>
      </p:sp>
    </p:spTree>
    <p:extLst>
      <p:ext uri="{BB962C8B-B14F-4D97-AF65-F5344CB8AC3E}">
        <p14:creationId xmlns:p14="http://schemas.microsoft.com/office/powerpoint/2010/main" val="24420148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Pour combattre le stress…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2250" y="1295400"/>
            <a:ext cx="8540750" cy="914400"/>
          </a:xfrm>
        </p:spPr>
        <p:txBody>
          <a:bodyPr/>
          <a:lstStyle/>
          <a:p>
            <a:pPr marL="0" indent="0" algn="ctr">
              <a:buNone/>
            </a:pPr>
            <a:r>
              <a:rPr lang="fr-FR" sz="3600" dirty="0"/>
              <a:t>i</a:t>
            </a:r>
            <a:r>
              <a:rPr lang="fr-FR" sz="3600" dirty="0" smtClean="0"/>
              <a:t>l ne faut pas </a:t>
            </a:r>
            <a:r>
              <a:rPr lang="fr-FR" sz="3600" b="1" u="sng" dirty="0" smtClean="0"/>
              <a:t>se dépêcher</a:t>
            </a:r>
            <a:r>
              <a:rPr lang="fr-FR" sz="3600" dirty="0" smtClean="0"/>
              <a:t> si on est stressés. On peut se faire mal!</a:t>
            </a:r>
            <a:endParaRPr lang="fr-FR" sz="3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9400" y="2438400"/>
            <a:ext cx="3517900" cy="477554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419600" y="1143000"/>
            <a:ext cx="167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to </a:t>
            </a:r>
            <a:r>
              <a:rPr lang="fr-FR" dirty="0" err="1" smtClean="0"/>
              <a:t>hurry</a:t>
            </a:r>
            <a:endParaRPr lang="fr-FR" dirty="0"/>
          </a:p>
        </p:txBody>
      </p:sp>
      <p:sp>
        <p:nvSpPr>
          <p:cNvPr id="6" name="Rectangle 5"/>
          <p:cNvSpPr>
            <a:spLocks noChangeAspect="1"/>
          </p:cNvSpPr>
          <p:nvPr/>
        </p:nvSpPr>
        <p:spPr>
          <a:xfrm>
            <a:off x="28222" y="33867"/>
            <a:ext cx="914400" cy="914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6000" dirty="0" smtClean="0"/>
              <a:t>2</a:t>
            </a:r>
            <a:endParaRPr lang="fr-FR" sz="6000" dirty="0"/>
          </a:p>
        </p:txBody>
      </p:sp>
    </p:spTree>
    <p:extLst>
      <p:ext uri="{BB962C8B-B14F-4D97-AF65-F5344CB8AC3E}">
        <p14:creationId xmlns:p14="http://schemas.microsoft.com/office/powerpoint/2010/main" val="40738744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0400" y="2667000"/>
            <a:ext cx="5586097" cy="372872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Pour combattre le stress…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2250" y="1295400"/>
            <a:ext cx="8540750" cy="914400"/>
          </a:xfrm>
        </p:spPr>
        <p:txBody>
          <a:bodyPr/>
          <a:lstStyle/>
          <a:p>
            <a:pPr marL="0" indent="0" algn="ctr">
              <a:buNone/>
            </a:pPr>
            <a:r>
              <a:rPr lang="fr-FR" sz="3600" dirty="0"/>
              <a:t>i</a:t>
            </a:r>
            <a:r>
              <a:rPr lang="fr-FR" sz="3600" dirty="0" smtClean="0"/>
              <a:t>l faut </a:t>
            </a:r>
            <a:r>
              <a:rPr lang="fr-FR" sz="3600" b="1" u="sng" dirty="0" smtClean="0"/>
              <a:t>s’arrêter</a:t>
            </a:r>
            <a:r>
              <a:rPr lang="fr-FR" sz="3600" dirty="0" smtClean="0"/>
              <a:t> de temps en temps.</a:t>
            </a:r>
            <a:endParaRPr lang="fr-FR" sz="3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2286000"/>
            <a:ext cx="3138599" cy="24638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09800" y="1794933"/>
            <a:ext cx="167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/>
              <a:t>to stop</a:t>
            </a:r>
          </a:p>
        </p:txBody>
      </p:sp>
      <p:sp>
        <p:nvSpPr>
          <p:cNvPr id="7" name="Rectangle 6"/>
          <p:cNvSpPr>
            <a:spLocks noChangeAspect="1"/>
          </p:cNvSpPr>
          <p:nvPr/>
        </p:nvSpPr>
        <p:spPr>
          <a:xfrm>
            <a:off x="28222" y="33867"/>
            <a:ext cx="914400" cy="914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6000" dirty="0" smtClean="0"/>
              <a:t>3</a:t>
            </a:r>
            <a:endParaRPr lang="fr-FR" sz="6000" dirty="0"/>
          </a:p>
        </p:txBody>
      </p:sp>
    </p:spTree>
    <p:extLst>
      <p:ext uri="{BB962C8B-B14F-4D97-AF65-F5344CB8AC3E}">
        <p14:creationId xmlns:p14="http://schemas.microsoft.com/office/powerpoint/2010/main" val="35342039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CHANGEZ DE RÔLE!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631739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Pour combattre le stress…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2250" y="1295400"/>
            <a:ext cx="8540750" cy="914400"/>
          </a:xfrm>
        </p:spPr>
        <p:txBody>
          <a:bodyPr/>
          <a:lstStyle/>
          <a:p>
            <a:pPr marL="0" indent="0" algn="ctr">
              <a:buNone/>
            </a:pPr>
            <a:r>
              <a:rPr lang="fr-FR" sz="3600" dirty="0" smtClean="0"/>
              <a:t>il faut </a:t>
            </a:r>
            <a:r>
              <a:rPr lang="fr-FR" sz="3600" b="1" u="sng" dirty="0" smtClean="0"/>
              <a:t>s’occuper de </a:t>
            </a:r>
            <a:r>
              <a:rPr lang="fr-FR" sz="3600" b="1" u="sng" dirty="0" err="1" smtClean="0"/>
              <a:t>soi-mème</a:t>
            </a:r>
            <a:r>
              <a:rPr lang="fr-FR" sz="3600" b="1" u="sng" dirty="0" smtClean="0"/>
              <a:t>!</a:t>
            </a:r>
            <a:r>
              <a:rPr lang="fr-FR" sz="3600" dirty="0" smtClean="0"/>
              <a:t> Se </a:t>
            </a:r>
            <a:r>
              <a:rPr lang="fr-FR" sz="3600" smtClean="0"/>
              <a:t>coucher tôt</a:t>
            </a:r>
            <a:r>
              <a:rPr lang="fr-FR" sz="3600" dirty="0" smtClean="0"/>
              <a:t>, manger bien, faire de l’exercice.</a:t>
            </a:r>
            <a:endParaRPr lang="fr-FR" sz="3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2971800"/>
            <a:ext cx="3809833" cy="39624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2971800"/>
            <a:ext cx="3962400" cy="39624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657600" y="1154668"/>
            <a:ext cx="2819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to </a:t>
            </a:r>
            <a:r>
              <a:rPr lang="fr-FR" dirty="0" err="1" smtClean="0"/>
              <a:t>take</a:t>
            </a:r>
            <a:r>
              <a:rPr lang="fr-FR" dirty="0" smtClean="0"/>
              <a:t> care of one-self</a:t>
            </a:r>
            <a:endParaRPr lang="fr-FR" dirty="0"/>
          </a:p>
        </p:txBody>
      </p:sp>
      <p:sp>
        <p:nvSpPr>
          <p:cNvPr id="7" name="Rectangle 6"/>
          <p:cNvSpPr>
            <a:spLocks noChangeAspect="1"/>
          </p:cNvSpPr>
          <p:nvPr/>
        </p:nvSpPr>
        <p:spPr>
          <a:xfrm>
            <a:off x="28222" y="33867"/>
            <a:ext cx="914400" cy="914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6000" dirty="0" smtClean="0"/>
              <a:t>1</a:t>
            </a:r>
            <a:endParaRPr lang="fr-FR" sz="6000" dirty="0"/>
          </a:p>
        </p:txBody>
      </p:sp>
    </p:spTree>
    <p:extLst>
      <p:ext uri="{BB962C8B-B14F-4D97-AF65-F5344CB8AC3E}">
        <p14:creationId xmlns:p14="http://schemas.microsoft.com/office/powerpoint/2010/main" val="13241363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Pour combattre le stress…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2250" y="1295400"/>
            <a:ext cx="8540750" cy="914400"/>
          </a:xfrm>
        </p:spPr>
        <p:txBody>
          <a:bodyPr/>
          <a:lstStyle/>
          <a:p>
            <a:pPr marL="0" indent="0" algn="ctr">
              <a:buNone/>
            </a:pPr>
            <a:r>
              <a:rPr lang="fr-FR" sz="3600" dirty="0" smtClean="0"/>
              <a:t>il ne faut pas </a:t>
            </a:r>
            <a:r>
              <a:rPr lang="fr-FR" sz="3600" b="1" u="sng" dirty="0" smtClean="0"/>
              <a:t>se disputer avec</a:t>
            </a:r>
            <a:r>
              <a:rPr lang="fr-FR" sz="3600" dirty="0" smtClean="0"/>
              <a:t> ses amis parce qu’ils nous aident.</a:t>
            </a:r>
            <a:endParaRPr lang="fr-FR" sz="3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2200" y="2514600"/>
            <a:ext cx="4114800" cy="41148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886200" y="1143000"/>
            <a:ext cx="167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to argue </a:t>
            </a:r>
            <a:r>
              <a:rPr lang="fr-FR" dirty="0" err="1" smtClean="0"/>
              <a:t>with</a:t>
            </a:r>
            <a:endParaRPr lang="fr-FR" dirty="0"/>
          </a:p>
        </p:txBody>
      </p:sp>
      <p:sp>
        <p:nvSpPr>
          <p:cNvPr id="6" name="Rectangle 5"/>
          <p:cNvSpPr>
            <a:spLocks noChangeAspect="1"/>
          </p:cNvSpPr>
          <p:nvPr/>
        </p:nvSpPr>
        <p:spPr>
          <a:xfrm>
            <a:off x="28222" y="33867"/>
            <a:ext cx="914400" cy="914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6000" dirty="0"/>
              <a:t>2</a:t>
            </a:r>
            <a:endParaRPr lang="fr-FR" sz="6000" dirty="0"/>
          </a:p>
        </p:txBody>
      </p:sp>
    </p:spTree>
    <p:extLst>
      <p:ext uri="{BB962C8B-B14F-4D97-AF65-F5344CB8AC3E}">
        <p14:creationId xmlns:p14="http://schemas.microsoft.com/office/powerpoint/2010/main" val="37265209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Pour combattre le stress…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2250" y="1295400"/>
            <a:ext cx="8540750" cy="914400"/>
          </a:xfrm>
        </p:spPr>
        <p:txBody>
          <a:bodyPr/>
          <a:lstStyle/>
          <a:p>
            <a:pPr marL="0" indent="0" algn="ctr">
              <a:buNone/>
            </a:pPr>
            <a:r>
              <a:rPr lang="fr-FR" sz="3600" dirty="0" smtClean="0"/>
              <a:t>il faut </a:t>
            </a:r>
            <a:r>
              <a:rPr lang="fr-FR" sz="3600" b="1" u="sng" dirty="0" smtClean="0"/>
              <a:t>s’intéresser à</a:t>
            </a:r>
            <a:r>
              <a:rPr lang="fr-FR" sz="3600" dirty="0"/>
              <a:t> </a:t>
            </a:r>
            <a:r>
              <a:rPr lang="fr-FR" sz="3600" dirty="0" smtClean="0"/>
              <a:t>plusieurs activités divertissantes comme les sports.</a:t>
            </a:r>
            <a:endParaRPr lang="fr-FR" sz="36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0200" y="2603585"/>
            <a:ext cx="5715000" cy="379721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362200" y="1143000"/>
            <a:ext cx="3048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to </a:t>
            </a:r>
            <a:r>
              <a:rPr lang="fr-FR" dirty="0" err="1" smtClean="0"/>
              <a:t>be</a:t>
            </a:r>
            <a:r>
              <a:rPr lang="fr-FR" dirty="0" smtClean="0"/>
              <a:t> </a:t>
            </a:r>
            <a:r>
              <a:rPr lang="fr-FR" dirty="0" err="1" smtClean="0"/>
              <a:t>interested</a:t>
            </a:r>
            <a:r>
              <a:rPr lang="fr-FR" dirty="0" smtClean="0"/>
              <a:t> in</a:t>
            </a:r>
            <a:endParaRPr lang="fr-FR" dirty="0"/>
          </a:p>
        </p:txBody>
      </p:sp>
      <p:sp>
        <p:nvSpPr>
          <p:cNvPr id="7" name="Rectangle 6"/>
          <p:cNvSpPr>
            <a:spLocks noChangeAspect="1"/>
          </p:cNvSpPr>
          <p:nvPr/>
        </p:nvSpPr>
        <p:spPr>
          <a:xfrm>
            <a:off x="28222" y="33867"/>
            <a:ext cx="914400" cy="914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6000" dirty="0" smtClean="0"/>
              <a:t>3</a:t>
            </a:r>
            <a:endParaRPr lang="fr-FR" sz="6000" dirty="0"/>
          </a:p>
        </p:txBody>
      </p:sp>
    </p:spTree>
    <p:extLst>
      <p:ext uri="{BB962C8B-B14F-4D97-AF65-F5344CB8AC3E}">
        <p14:creationId xmlns:p14="http://schemas.microsoft.com/office/powerpoint/2010/main" val="29178812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CHANGEZ DE RÔLE!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64738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Theme16">
  <a:themeElements>
    <a:clrScheme name="Clouds 1">
      <a:dk1>
        <a:srgbClr val="4D4D4D"/>
      </a:dk1>
      <a:lt1>
        <a:srgbClr val="FFFFFF"/>
      </a:lt1>
      <a:dk2>
        <a:srgbClr val="0000A4"/>
      </a:dk2>
      <a:lt2>
        <a:srgbClr val="B7E7FF"/>
      </a:lt2>
      <a:accent1>
        <a:srgbClr val="0099CC"/>
      </a:accent1>
      <a:accent2>
        <a:srgbClr val="00CC99"/>
      </a:accent2>
      <a:accent3>
        <a:srgbClr val="AAAACF"/>
      </a:accent3>
      <a:accent4>
        <a:srgbClr val="DADADA"/>
      </a:accent4>
      <a:accent5>
        <a:srgbClr val="AACAE2"/>
      </a:accent5>
      <a:accent6>
        <a:srgbClr val="00B98A"/>
      </a:accent6>
      <a:hlink>
        <a:srgbClr val="FFCC00"/>
      </a:hlink>
      <a:folHlink>
        <a:srgbClr val="EE941C"/>
      </a:folHlink>
    </a:clrScheme>
    <a:fontScheme name="Cloud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Clouds 1">
        <a:dk1>
          <a:srgbClr val="4D4D4D"/>
        </a:dk1>
        <a:lt1>
          <a:srgbClr val="FFFFFF"/>
        </a:lt1>
        <a:dk2>
          <a:srgbClr val="0000A4"/>
        </a:dk2>
        <a:lt2>
          <a:srgbClr val="B7E7FF"/>
        </a:lt2>
        <a:accent1>
          <a:srgbClr val="0099CC"/>
        </a:accent1>
        <a:accent2>
          <a:srgbClr val="00CC99"/>
        </a:accent2>
        <a:accent3>
          <a:srgbClr val="AAAACF"/>
        </a:accent3>
        <a:accent4>
          <a:srgbClr val="DADADA"/>
        </a:accent4>
        <a:accent5>
          <a:srgbClr val="AACAE2"/>
        </a:accent5>
        <a:accent6>
          <a:srgbClr val="00B98A"/>
        </a:accent6>
        <a:hlink>
          <a:srgbClr val="FFCC00"/>
        </a:hlink>
        <a:folHlink>
          <a:srgbClr val="EE941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louds 2">
        <a:dk1>
          <a:srgbClr val="000066"/>
        </a:dk1>
        <a:lt1>
          <a:srgbClr val="FFFFFF"/>
        </a:lt1>
        <a:dk2>
          <a:srgbClr val="00A2DC"/>
        </a:dk2>
        <a:lt2>
          <a:srgbClr val="FFFFFF"/>
        </a:lt2>
        <a:accent1>
          <a:srgbClr val="0079A4"/>
        </a:accent1>
        <a:accent2>
          <a:srgbClr val="33CCCC"/>
        </a:accent2>
        <a:accent3>
          <a:srgbClr val="AACEEB"/>
        </a:accent3>
        <a:accent4>
          <a:srgbClr val="DADADA"/>
        </a:accent4>
        <a:accent5>
          <a:srgbClr val="AABECF"/>
        </a:accent5>
        <a:accent6>
          <a:srgbClr val="2DB9B9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louds 3">
        <a:dk1>
          <a:srgbClr val="010199"/>
        </a:dk1>
        <a:lt1>
          <a:srgbClr val="FFFFFF"/>
        </a:lt1>
        <a:dk2>
          <a:srgbClr val="000092"/>
        </a:dk2>
        <a:lt2>
          <a:srgbClr val="CCFFFF"/>
        </a:lt2>
        <a:accent1>
          <a:srgbClr val="66CCFF"/>
        </a:accent1>
        <a:accent2>
          <a:srgbClr val="2EBDBA"/>
        </a:accent2>
        <a:accent3>
          <a:srgbClr val="AAAAC7"/>
        </a:accent3>
        <a:accent4>
          <a:srgbClr val="DADADA"/>
        </a:accent4>
        <a:accent5>
          <a:srgbClr val="B8E2FF"/>
        </a:accent5>
        <a:accent6>
          <a:srgbClr val="29ABA8"/>
        </a:accent6>
        <a:hlink>
          <a:srgbClr val="66FFFF"/>
        </a:hlink>
        <a:folHlink>
          <a:srgbClr val="CC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louds 4">
        <a:dk1>
          <a:srgbClr val="000000"/>
        </a:dk1>
        <a:lt1>
          <a:srgbClr val="FFFFFF"/>
        </a:lt1>
        <a:dk2>
          <a:srgbClr val="006A67"/>
        </a:dk2>
        <a:lt2>
          <a:srgbClr val="FFFFCC"/>
        </a:lt2>
        <a:accent1>
          <a:srgbClr val="33CCCC"/>
        </a:accent1>
        <a:accent2>
          <a:srgbClr val="6D6FC7"/>
        </a:accent2>
        <a:accent3>
          <a:srgbClr val="AAB9B8"/>
        </a:accent3>
        <a:accent4>
          <a:srgbClr val="DADADA"/>
        </a:accent4>
        <a:accent5>
          <a:srgbClr val="ADE2E2"/>
        </a:accent5>
        <a:accent6>
          <a:srgbClr val="6264B4"/>
        </a:accent6>
        <a:hlink>
          <a:srgbClr val="00FFFF"/>
        </a:hlink>
        <a:folHlink>
          <a:srgbClr val="00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louds 5">
        <a:dk1>
          <a:srgbClr val="4D4D4D"/>
        </a:dk1>
        <a:lt1>
          <a:srgbClr val="FFFFFF"/>
        </a:lt1>
        <a:dk2>
          <a:srgbClr val="650BB7"/>
        </a:dk2>
        <a:lt2>
          <a:srgbClr val="FFFFFF"/>
        </a:lt2>
        <a:accent1>
          <a:srgbClr val="FF66FF"/>
        </a:accent1>
        <a:accent2>
          <a:srgbClr val="666699"/>
        </a:accent2>
        <a:accent3>
          <a:srgbClr val="B8AAD8"/>
        </a:accent3>
        <a:accent4>
          <a:srgbClr val="DADADA"/>
        </a:accent4>
        <a:accent5>
          <a:srgbClr val="FFB8FF"/>
        </a:accent5>
        <a:accent6>
          <a:srgbClr val="5C5C8A"/>
        </a:accent6>
        <a:hlink>
          <a:srgbClr val="E9E9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louds 6">
        <a:dk1>
          <a:srgbClr val="FFFFFF"/>
        </a:dk1>
        <a:lt1>
          <a:srgbClr val="FFFFFF"/>
        </a:lt1>
        <a:dk2>
          <a:srgbClr val="005000"/>
        </a:dk2>
        <a:lt2>
          <a:srgbClr val="DCEAAE"/>
        </a:lt2>
        <a:accent1>
          <a:srgbClr val="99CC00"/>
        </a:accent1>
        <a:accent2>
          <a:srgbClr val="6F801A"/>
        </a:accent2>
        <a:accent3>
          <a:srgbClr val="AAB3AA"/>
        </a:accent3>
        <a:accent4>
          <a:srgbClr val="DADADA"/>
        </a:accent4>
        <a:accent5>
          <a:srgbClr val="CAE2AA"/>
        </a:accent5>
        <a:accent6>
          <a:srgbClr val="647316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louds 7">
        <a:dk1>
          <a:srgbClr val="4F4F77"/>
        </a:dk1>
        <a:lt1>
          <a:srgbClr val="FFFFFF"/>
        </a:lt1>
        <a:dk2>
          <a:srgbClr val="7979A5"/>
        </a:dk2>
        <a:lt2>
          <a:srgbClr val="F3F3FF"/>
        </a:lt2>
        <a:accent1>
          <a:srgbClr val="5D5D8B"/>
        </a:accent1>
        <a:accent2>
          <a:srgbClr val="66CCFF"/>
        </a:accent2>
        <a:accent3>
          <a:srgbClr val="BEBECF"/>
        </a:accent3>
        <a:accent4>
          <a:srgbClr val="DADADA"/>
        </a:accent4>
        <a:accent5>
          <a:srgbClr val="B6B6C4"/>
        </a:accent5>
        <a:accent6>
          <a:srgbClr val="5CB9E7"/>
        </a:accent6>
        <a:hlink>
          <a:srgbClr val="CCECFF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louds 8">
        <a:dk1>
          <a:srgbClr val="000000"/>
        </a:dk1>
        <a:lt1>
          <a:srgbClr val="B9B9B9"/>
        </a:lt1>
        <a:dk2>
          <a:srgbClr val="8A8472"/>
        </a:dk2>
        <a:lt2>
          <a:srgbClr val="4D4D4D"/>
        </a:lt2>
        <a:accent1>
          <a:srgbClr val="EDEEE2"/>
        </a:accent1>
        <a:accent2>
          <a:srgbClr val="7FAA7E"/>
        </a:accent2>
        <a:accent3>
          <a:srgbClr val="D9D9D9"/>
        </a:accent3>
        <a:accent4>
          <a:srgbClr val="000000"/>
        </a:accent4>
        <a:accent5>
          <a:srgbClr val="F4F5EE"/>
        </a:accent5>
        <a:accent6>
          <a:srgbClr val="729A72"/>
        </a:accent6>
        <a:hlink>
          <a:srgbClr val="008000"/>
        </a:hlink>
        <a:folHlink>
          <a:srgbClr val="9894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ouds 9">
        <a:dk1>
          <a:srgbClr val="000000"/>
        </a:dk1>
        <a:lt1>
          <a:srgbClr val="FEA24E"/>
        </a:lt1>
        <a:dk2>
          <a:srgbClr val="CC6600"/>
        </a:dk2>
        <a:lt2>
          <a:srgbClr val="808080"/>
        </a:lt2>
        <a:accent1>
          <a:srgbClr val="FBEECD"/>
        </a:accent1>
        <a:accent2>
          <a:srgbClr val="ECD044"/>
        </a:accent2>
        <a:accent3>
          <a:srgbClr val="FECEB2"/>
        </a:accent3>
        <a:accent4>
          <a:srgbClr val="000000"/>
        </a:accent4>
        <a:accent5>
          <a:srgbClr val="FDF5E3"/>
        </a:accent5>
        <a:accent6>
          <a:srgbClr val="D6BC3D"/>
        </a:accent6>
        <a:hlink>
          <a:srgbClr val="E42B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Theme16</Template>
  <TotalTime>1441</TotalTime>
  <Words>303</Words>
  <Application>Microsoft Macintosh PowerPoint</Application>
  <PresentationFormat>On-screen Show (4:3)</PresentationFormat>
  <Paragraphs>55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Theme16</vt:lpstr>
      <vt:lpstr>Français 3 – Unité 3</vt:lpstr>
      <vt:lpstr>Pour combattre le stress…</vt:lpstr>
      <vt:lpstr>Pour combattre le stress…</vt:lpstr>
      <vt:lpstr>Pour combattre le stress…</vt:lpstr>
      <vt:lpstr>CHANGEZ DE RÔLE!</vt:lpstr>
      <vt:lpstr>Pour combattre le stress…</vt:lpstr>
      <vt:lpstr>Pour combattre le stress…</vt:lpstr>
      <vt:lpstr>Pour combattre le stress…</vt:lpstr>
      <vt:lpstr>CHANGEZ DE RÔLE!</vt:lpstr>
      <vt:lpstr>Pour combattre le stress…</vt:lpstr>
      <vt:lpstr>Pour combattre le stress…</vt:lpstr>
      <vt:lpstr>Pour combattre le stress…</vt:lpstr>
      <vt:lpstr>CHANGEZ DE RÔLE!</vt:lpstr>
      <vt:lpstr>Pour combattre le stress…</vt:lpstr>
      <vt:lpstr>Pour combattre le stress…</vt:lpstr>
      <vt:lpstr>Pour combattre le stress…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Allez, viens! – Level 2</dc:title>
  <dc:creator>Mr. Smith</dc:creator>
  <cp:lastModifiedBy>Edouard Smith</cp:lastModifiedBy>
  <cp:revision>104</cp:revision>
  <dcterms:created xsi:type="dcterms:W3CDTF">2006-02-03T00:08:49Z</dcterms:created>
  <dcterms:modified xsi:type="dcterms:W3CDTF">2014-02-26T12:43:45Z</dcterms:modified>
</cp:coreProperties>
</file>